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 SemiBold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Old Standard TT"/>
      <p:regular r:id="rId35"/>
      <p:bold r:id="rId36"/>
      <p: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SemiBold-bold.fntdata"/><Relationship Id="rId23" Type="http://schemas.openxmlformats.org/officeDocument/2006/relationships/font" Target="fonts/Montserrat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boldItalic.fntdata"/><Relationship Id="rId25" Type="http://schemas.openxmlformats.org/officeDocument/2006/relationships/font" Target="fonts/MontserratSemiBold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8.xml"/><Relationship Id="rId35" Type="http://schemas.openxmlformats.org/officeDocument/2006/relationships/font" Target="fonts/OldStandardTT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OldStandardTT-italic.fntdata"/><Relationship Id="rId14" Type="http://schemas.openxmlformats.org/officeDocument/2006/relationships/slide" Target="slides/slide9.xml"/><Relationship Id="rId36" Type="http://schemas.openxmlformats.org/officeDocument/2006/relationships/font" Target="fonts/OldStandardT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f57b1846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af57b1846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f57b1846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f57b1846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r>
              <a:rPr lang="en"/>
              <a:t>What to show, I want to show the user forming a connection to the cluster and then inside the cluster the pod with the repos</a:t>
            </a:r>
            <a:br>
              <a:rPr lang="en"/>
            </a:br>
            <a:br>
              <a:rPr lang="en"/>
            </a:br>
            <a:r>
              <a:rPr lang="en" sz="1800">
                <a:solidFill>
                  <a:srgbClr val="595959"/>
                </a:solidFill>
              </a:rPr>
              <a:t>(software architecture diagram???)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((good place to explain why/how differs to github. For instance annex pointing to storage on hardware, ect))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9c754ecfb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9c754ecfb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9cb6a90e8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9cb6a90e8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f57b1846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af57b1846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Conner - i am currently working on the backend supabase database that we will be utilizign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c754ecfb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9c754ecfb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Conner - Large Game files, faculty student admin use cases, hardware failure, we built the cluster, System models, and next steps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9c754ecfb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9c754ecfb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f57b18460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af57b18460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9b8aaecd0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9b8aaecd0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9c754ecfb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9c754ecfb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8c964873b0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8c964873b0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Sasha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9c44e0f7ad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9c44e0f7ad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8c97af1d3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8c97af1d3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Sasha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c97af1d3a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8c97af1d3a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9c754ecfb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9c754ecfb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f57b1846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f57b1846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518600"/>
            <a:ext cx="8520600" cy="21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23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31665" y="445025"/>
            <a:ext cx="8520600" cy="6132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2701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youtube.com/shorts/M_bDQi7IPF0?si=U9Eva3MMLxXKm_C2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9" Type="http://schemas.openxmlformats.org/officeDocument/2006/relationships/image" Target="../media/image21.png"/><Relationship Id="rId5" Type="http://schemas.openxmlformats.org/officeDocument/2006/relationships/image" Target="../media/image25.jpg"/><Relationship Id="rId6" Type="http://schemas.openxmlformats.org/officeDocument/2006/relationships/image" Target="../media/image24.png"/><Relationship Id="rId7" Type="http://schemas.openxmlformats.org/officeDocument/2006/relationships/image" Target="../media/image18.jpg"/><Relationship Id="rId8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18464" l="0" r="5015" t="10132"/>
          <a:stretch/>
        </p:blipFill>
        <p:spPr>
          <a:xfrm>
            <a:off x="-184875" y="0"/>
            <a:ext cx="9202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66775" y="1925350"/>
            <a:ext cx="6000900" cy="6465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2425" lIns="82425" spcFirstLastPara="1" rIns="82425" wrap="square" tIns="82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2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Team #12:</a:t>
            </a:r>
            <a:endParaRPr sz="2002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2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Conner | Lauren | Sasha | Sean | Brandon </a:t>
            </a:r>
            <a:endParaRPr sz="2002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666318" y="486375"/>
            <a:ext cx="4194000" cy="1328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2425" lIns="82425" spcFirstLastPara="1" rIns="82425" wrap="square" tIns="82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86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ClusterGit</a:t>
            </a:r>
            <a:endParaRPr b="1" sz="5586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31665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Physical Cluster Model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24" name="Google Shape;124;p22" title="Cluster_Setup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359" y="1135700"/>
            <a:ext cx="5696200" cy="37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25938" y="277988"/>
            <a:ext cx="1953475" cy="16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937450" y="227663"/>
            <a:ext cx="1768900" cy="17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819" y="1996600"/>
            <a:ext cx="2030600" cy="270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/>
        </p:nvSpPr>
        <p:spPr>
          <a:xfrm>
            <a:off x="2709600" y="294300"/>
            <a:ext cx="37248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b="1" lang="en" sz="2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Logical ClusterGit Model</a:t>
            </a:r>
            <a:endParaRPr b="1" sz="2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3" name="Google Shape;133;p23" title="ClusterGitModel.drawio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199" y="1058225"/>
            <a:ext cx="7036500" cy="38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>
            <p:ph type="title"/>
          </p:nvPr>
        </p:nvSpPr>
        <p:spPr>
          <a:xfrm>
            <a:off x="331665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Internal</a:t>
            </a:r>
            <a:r>
              <a:rPr b="1" lang="en"/>
              <a:t> Cluster Model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33918">
            <a:off x="-89330" y="761220"/>
            <a:ext cx="2004208" cy="1124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095500" y="940000"/>
            <a:ext cx="1756774" cy="175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228250"/>
            <a:ext cx="8520600" cy="46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2" name="Google Shape;142;p24"/>
          <p:cNvSpPr txBox="1"/>
          <p:nvPr/>
        </p:nvSpPr>
        <p:spPr>
          <a:xfrm>
            <a:off x="-12" y="3509619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Recorded Workflow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1518600"/>
            <a:ext cx="8520600" cy="21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FUTURE OF CLUSTERGIT</a:t>
            </a:r>
            <a:endParaRPr sz="8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83750" y="1326100"/>
            <a:ext cx="5852400" cy="3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Web-UI Integration</a:t>
            </a:r>
            <a:br>
              <a:rPr lang="en" sz="2200"/>
            </a:br>
            <a:r>
              <a:rPr lang="en" sz="2200"/>
              <a:t>       (Honors Student)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Fully Integrated Database &amp; User Authentication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Full User Functionality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User Testing</a:t>
            </a:r>
            <a:endParaRPr sz="2200"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525" y="1839950"/>
            <a:ext cx="5726100" cy="38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47840">
            <a:off x="247451" y="3924215"/>
            <a:ext cx="1487747" cy="83464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type="title"/>
          </p:nvPr>
        </p:nvSpPr>
        <p:spPr>
          <a:xfrm>
            <a:off x="331665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Semester Plans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503155">
            <a:off x="6728045" y="736095"/>
            <a:ext cx="2004208" cy="1124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31670" y="445025"/>
            <a:ext cx="4312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Covered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256975" y="1327300"/>
            <a:ext cx="8520600" cy="31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"/>
              <a:t>Problem To Solve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"/>
              <a:t>Goals to Achieve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"/>
              <a:t>Big Picture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"/>
              <a:t>Demo!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"/>
              <a:t>Future Plans</a:t>
            </a:r>
            <a:endParaRPr/>
          </a:p>
        </p:txBody>
      </p:sp>
      <p:sp>
        <p:nvSpPr>
          <p:cNvPr id="163" name="Google Shape;163;p27"/>
          <p:cNvSpPr/>
          <p:nvPr/>
        </p:nvSpPr>
        <p:spPr>
          <a:xfrm flipH="1" rot="5121954">
            <a:off x="942066" y="4175358"/>
            <a:ext cx="341617" cy="112229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250" lIns="41250" spcFirstLastPara="1" rIns="41250" wrap="square" tIns="41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b="4997" l="30556" r="29939" t="0"/>
          <a:stretch/>
        </p:blipFill>
        <p:spPr>
          <a:xfrm flipH="1">
            <a:off x="311701" y="3376451"/>
            <a:ext cx="644298" cy="1549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 title="20251023_222426.jpg"/>
          <p:cNvPicPr preferRelativeResize="0"/>
          <p:nvPr/>
        </p:nvPicPr>
        <p:blipFill rotWithShape="1">
          <a:blip r:embed="rId4">
            <a:alphaModFix/>
          </a:blip>
          <a:srcRect b="0" l="7692" r="3881" t="12234"/>
          <a:stretch/>
        </p:blipFill>
        <p:spPr>
          <a:xfrm>
            <a:off x="5226870" y="284100"/>
            <a:ext cx="3457500" cy="457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1518600"/>
            <a:ext cx="8520600" cy="21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136313" y="2480814"/>
            <a:ext cx="87792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Lauren  	    Sasha  	 	  Conner      	  Sean            Brandon</a:t>
            </a:r>
            <a:endParaRPr sz="2000"/>
          </a:p>
        </p:txBody>
      </p:sp>
      <p:sp>
        <p:nvSpPr>
          <p:cNvPr id="176" name="Google Shape;176;p29"/>
          <p:cNvSpPr/>
          <p:nvPr/>
        </p:nvSpPr>
        <p:spPr>
          <a:xfrm>
            <a:off x="413138" y="1291027"/>
            <a:ext cx="1437600" cy="118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9"/>
          <p:cNvSpPr/>
          <p:nvPr/>
        </p:nvSpPr>
        <p:spPr>
          <a:xfrm>
            <a:off x="2088932" y="1291027"/>
            <a:ext cx="1437600" cy="118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"/>
          <p:cNvSpPr/>
          <p:nvPr/>
        </p:nvSpPr>
        <p:spPr>
          <a:xfrm>
            <a:off x="3771604" y="1301975"/>
            <a:ext cx="1437600" cy="118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9"/>
          <p:cNvSpPr/>
          <p:nvPr/>
        </p:nvSpPr>
        <p:spPr>
          <a:xfrm>
            <a:off x="5434311" y="1291028"/>
            <a:ext cx="1437600" cy="118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9"/>
          </a:p>
        </p:txBody>
      </p:sp>
      <p:sp>
        <p:nvSpPr>
          <p:cNvPr id="180" name="Google Shape;180;p29"/>
          <p:cNvSpPr/>
          <p:nvPr/>
        </p:nvSpPr>
        <p:spPr>
          <a:xfrm>
            <a:off x="7064149" y="1291027"/>
            <a:ext cx="1437600" cy="118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433075" y="-113598"/>
            <a:ext cx="8005200" cy="16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THANK YOU!</a:t>
            </a:r>
            <a:br>
              <a:rPr lang="en" sz="3600">
                <a:solidFill>
                  <a:schemeClr val="dk2"/>
                </a:solidFill>
              </a:rPr>
            </a:br>
            <a:r>
              <a:rPr lang="en" sz="3600">
                <a:solidFill>
                  <a:schemeClr val="dk2"/>
                </a:solidFill>
              </a:rPr>
              <a:t>Questions?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5944950" y="4492600"/>
            <a:ext cx="403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See you next Semester!!!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2229500" y="3794650"/>
            <a:ext cx="42252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teamclustergit@gmail.com</a:t>
            </a:r>
            <a:endParaRPr sz="20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4" name="Google Shape;184;p29"/>
          <p:cNvSpPr txBox="1"/>
          <p:nvPr/>
        </p:nvSpPr>
        <p:spPr>
          <a:xfrm>
            <a:off x="2453869" y="3447700"/>
            <a:ext cx="37767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Contact:</a:t>
            </a:r>
            <a:endParaRPr sz="20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85" name="Google Shape;185;p29" title="Student Use Case.png"/>
          <p:cNvPicPr preferRelativeResize="0"/>
          <p:nvPr/>
        </p:nvPicPr>
        <p:blipFill rotWithShape="1">
          <a:blip r:embed="rId3">
            <a:alphaModFix/>
          </a:blip>
          <a:srcRect b="38829" l="6584" r="68300" t="38949"/>
          <a:stretch/>
        </p:blipFill>
        <p:spPr>
          <a:xfrm>
            <a:off x="6340416" y="67687"/>
            <a:ext cx="1381734" cy="10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 title="bd54f24cfc8ea1c605013816bfce52c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24" y="0"/>
            <a:ext cx="1381724" cy="123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 title="IMG_1073.jpg"/>
          <p:cNvPicPr preferRelativeResize="0"/>
          <p:nvPr/>
        </p:nvPicPr>
        <p:blipFill rotWithShape="1">
          <a:blip r:embed="rId5">
            <a:alphaModFix/>
          </a:blip>
          <a:srcRect b="25281" l="8601" r="8609" t="15815"/>
          <a:stretch/>
        </p:blipFill>
        <p:spPr>
          <a:xfrm>
            <a:off x="2229495" y="1335752"/>
            <a:ext cx="1156500" cy="1096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 rotWithShape="1">
          <a:blip r:embed="rId6">
            <a:alphaModFix/>
          </a:blip>
          <a:srcRect b="33818" l="0" r="0" t="0"/>
          <a:stretch/>
        </p:blipFill>
        <p:spPr>
          <a:xfrm>
            <a:off x="5582661" y="1309152"/>
            <a:ext cx="1156500" cy="114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7491" y="1330494"/>
            <a:ext cx="1065900" cy="112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000" y="1335756"/>
            <a:ext cx="1096800" cy="1096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99086" y="1296705"/>
            <a:ext cx="1156500" cy="117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451075" y="2798387"/>
            <a:ext cx="14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Infrastructure Engineer &amp; Team Lead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2056100" y="2810062"/>
            <a:ext cx="14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DevOps Engineer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475250" y="2770438"/>
            <a:ext cx="192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Backend Systems Engineer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5112875" y="2770438"/>
            <a:ext cx="192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Storage &amp; Reliability Engineer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6844408" y="2770438"/>
            <a:ext cx="192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Backend Systems Engineer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7" name="Google Shape;197;p29" title="bd54f24cfc8ea1c605013816bfce52c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049" y="0"/>
            <a:ext cx="1381724" cy="123216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/>
        </p:nvSpPr>
        <p:spPr>
          <a:xfrm>
            <a:off x="7817925" y="163875"/>
            <a:ext cx="12057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&lt;- Jay Johns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Faculty Advisor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31665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Expect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508000" y="1270125"/>
            <a:ext cx="83244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"/>
              <a:t>Problem To Solve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"/>
              <a:t>Goals to Achieve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"/>
              <a:t>Big Picture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"/>
              <a:t>Demo!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"/>
              <a:t>Future Plans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000" y="1827625"/>
            <a:ext cx="2919825" cy="29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1518600"/>
            <a:ext cx="8520600" cy="21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Solve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250" y="3588852"/>
            <a:ext cx="7345224" cy="135351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331665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2522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Large files unsupported by popular version control software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Difficult to make larger projects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Github file size limit is only 100mb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Game development course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6"/>
          <p:cNvGrpSpPr/>
          <p:nvPr/>
        </p:nvGrpSpPr>
        <p:grpSpPr>
          <a:xfrm>
            <a:off x="6221921" y="3089419"/>
            <a:ext cx="1741623" cy="1722079"/>
            <a:chOff x="4410638" y="2704850"/>
            <a:chExt cx="2192100" cy="2167500"/>
          </a:xfrm>
        </p:grpSpPr>
        <p:sp>
          <p:nvSpPr>
            <p:cNvPr id="82" name="Google Shape;82;p16"/>
            <p:cNvSpPr/>
            <p:nvPr/>
          </p:nvSpPr>
          <p:spPr>
            <a:xfrm>
              <a:off x="4563050" y="2858300"/>
              <a:ext cx="1887300" cy="1860600"/>
            </a:xfrm>
            <a:prstGeom prst="ellipse">
              <a:avLst/>
            </a:prstGeom>
            <a:solidFill>
              <a:schemeClr val="accent1"/>
            </a:solidFill>
            <a:ln cap="flat" cmpd="sng" w="7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2625" lIns="72625" spcFirstLastPara="1" rIns="72625" wrap="square" tIns="726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12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grpSp>
          <p:nvGrpSpPr>
            <p:cNvPr id="83" name="Google Shape;83;p16"/>
            <p:cNvGrpSpPr/>
            <p:nvPr/>
          </p:nvGrpSpPr>
          <p:grpSpPr>
            <a:xfrm>
              <a:off x="4410638" y="2704850"/>
              <a:ext cx="2192100" cy="2167500"/>
              <a:chOff x="3475938" y="2660325"/>
              <a:chExt cx="2192100" cy="2167500"/>
            </a:xfrm>
          </p:grpSpPr>
          <p:pic>
            <p:nvPicPr>
              <p:cNvPr id="84" name="Google Shape;84;p1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764500" y="2775870"/>
                <a:ext cx="1614975" cy="15772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5" name="Google Shape;85;p16"/>
              <p:cNvSpPr/>
              <p:nvPr/>
            </p:nvSpPr>
            <p:spPr>
              <a:xfrm>
                <a:off x="3475938" y="2660325"/>
                <a:ext cx="2192100" cy="2167500"/>
              </a:xfrm>
              <a:prstGeom prst="noSmoking">
                <a:avLst>
                  <a:gd fmla="val 18750" name="adj"/>
                </a:avLst>
              </a:prstGeom>
              <a:solidFill>
                <a:schemeClr val="accent5"/>
              </a:solidFill>
              <a:ln cap="flat" cmpd="sng" w="7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2625" lIns="72625" spcFirstLastPara="1" rIns="72625" wrap="square" tIns="726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12"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</p:grpSp>
      </p:grpSp>
      <p:pic>
        <p:nvPicPr>
          <p:cNvPr id="86" name="Google Shape;86;p16" title="U_Logo_Small_Black_RGB_1C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4767" y="1792650"/>
            <a:ext cx="2601609" cy="87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1518600"/>
            <a:ext cx="8520600" cy="21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600"/>
              <a:t>GOALS</a:t>
            </a:r>
            <a:endParaRPr sz="9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409641" y="445025"/>
            <a:ext cx="4032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Semester One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409500" y="1171600"/>
            <a:ext cx="4162500" cy="31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28575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Configure and ensure reliability of server infrastructure.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4773027" y="1171600"/>
            <a:ext cx="4032000" cy="29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 web application to ease access to the storage solution.</a:t>
            </a:r>
            <a:endParaRPr/>
          </a:p>
          <a:p>
            <a:pPr indent="-228600" lvl="0" marL="28575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8575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4772975" y="445025"/>
            <a:ext cx="4032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Semester 2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36125" y="3072875"/>
            <a:ext cx="1768900" cy="176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le Network Engineer (Provided by Getty Images)"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600" y="2820250"/>
            <a:ext cx="3033073" cy="202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23588" y="445025"/>
            <a:ext cx="5073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far…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270125"/>
            <a:ext cx="5073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Clusterization of Pi’s together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Persistent storage across the cluster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Database designed and implemented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Monitoring dashboard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525" y="445025"/>
            <a:ext cx="3244750" cy="4326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189650"/>
            <a:ext cx="8520600" cy="47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000"/>
              <a:t>THE BIG PICTURE</a:t>
            </a:r>
            <a:endParaRPr sz="7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36352">
            <a:off x="5495393" y="2555670"/>
            <a:ext cx="2474916" cy="1739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